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64" r:id="rId5"/>
    <p:sldId id="278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270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3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308102-B78F-4A24-87CA-5FA0033B6135}" type="datetime1">
              <a:rPr lang="ru-RU" smtClean="0"/>
              <a:t>22.04.2023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28365-CBBA-496F-854A-132A4D03B664}" type="datetime1">
              <a:rPr lang="ru-RU" smtClean="0"/>
              <a:pPr/>
              <a:t>22.04.2023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697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429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240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644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12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760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081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718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852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256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554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иаграмма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ru-RU" noProof="0"/>
              <a:t>Презентация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вед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Презентация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047098B-3CC5-139B-FFFE-8959DC4DFF5D}"/>
              </a:ext>
            </a:extLst>
          </p:cNvPr>
          <p:cNvSpPr txBox="1"/>
          <p:nvPr/>
        </p:nvSpPr>
        <p:spPr>
          <a:xfrm>
            <a:off x="0" y="44373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ФГБОУ ВО «Российский экономический университет им. Г.В. Плеханова»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07F1F-D125-1F39-2B82-A739C92175D6}"/>
              </a:ext>
            </a:extLst>
          </p:cNvPr>
          <p:cNvSpPr txBox="1"/>
          <p:nvPr/>
        </p:nvSpPr>
        <p:spPr>
          <a:xfrm>
            <a:off x="4130916" y="1782940"/>
            <a:ext cx="3930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Итоговый проект на тему: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0820D-9485-B057-7715-962C3B1F406C}"/>
              </a:ext>
            </a:extLst>
          </p:cNvPr>
          <p:cNvSpPr txBox="1"/>
          <p:nvPr/>
        </p:nvSpPr>
        <p:spPr>
          <a:xfrm>
            <a:off x="3844254" y="2291145"/>
            <a:ext cx="4503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«Интернет-магазин одежды </a:t>
            </a:r>
          </a:p>
          <a:p>
            <a:pPr algn="ctr"/>
            <a:r>
              <a:rPr lang="ru-RU" sz="2400" b="1" dirty="0"/>
              <a:t>и товаров для дома»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72E0C-313E-920C-96EC-4E6B7F805D77}"/>
              </a:ext>
            </a:extLst>
          </p:cNvPr>
          <p:cNvSpPr txBox="1"/>
          <p:nvPr/>
        </p:nvSpPr>
        <p:spPr>
          <a:xfrm>
            <a:off x="1618853" y="3168682"/>
            <a:ext cx="895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Программа профессиональной переподготовки: </a:t>
            </a:r>
            <a:r>
              <a:rPr lang="en-US" dirty="0" err="1"/>
              <a:t>Fullstack</a:t>
            </a:r>
            <a:r>
              <a:rPr lang="en-US" dirty="0"/>
              <a:t>-</a:t>
            </a:r>
            <a:r>
              <a:rPr lang="ru-RU" dirty="0"/>
              <a:t>разработка на языке </a:t>
            </a:r>
            <a:r>
              <a:rPr lang="en-US" dirty="0"/>
              <a:t>Java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C330C-22B3-8AED-D0B5-75E64C4511EE}"/>
              </a:ext>
            </a:extLst>
          </p:cNvPr>
          <p:cNvSpPr txBox="1"/>
          <p:nvPr/>
        </p:nvSpPr>
        <p:spPr>
          <a:xfrm>
            <a:off x="8440024" y="6091096"/>
            <a:ext cx="367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Моисеенко Евгений Викторович</a:t>
            </a:r>
          </a:p>
          <a:p>
            <a:pPr algn="r"/>
            <a:r>
              <a:rPr lang="ru-RU" dirty="0"/>
              <a:t>Группа: </a:t>
            </a:r>
            <a:r>
              <a:rPr lang="en-US" dirty="0"/>
              <a:t>Java FSJ-3-22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тоговая программа">
            <a:hlinkClick r:id="" action="ppaction://media"/>
            <a:extLst>
              <a:ext uri="{FF2B5EF4-FFF2-40B4-BE49-F238E27FC236}">
                <a16:creationId xmlns:a16="http://schemas.microsoft.com/office/drawing/2014/main" id="{6BC936C2-EA16-E6F9-2AAB-D2A16D6F1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9E286A4-3674-E78A-E28E-4225D5DB6707}"/>
              </a:ext>
            </a:extLst>
          </p:cNvPr>
          <p:cNvSpPr txBox="1"/>
          <p:nvPr/>
        </p:nvSpPr>
        <p:spPr>
          <a:xfrm>
            <a:off x="6502400" y="2032000"/>
            <a:ext cx="422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9E7AC73-3D4B-6246-9DE5-1B232107F094}"/>
              </a:ext>
            </a:extLst>
          </p:cNvPr>
          <p:cNvSpPr txBox="1"/>
          <p:nvPr/>
        </p:nvSpPr>
        <p:spPr>
          <a:xfrm>
            <a:off x="4985157" y="1842615"/>
            <a:ext cx="60946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Проект представляет собой интернет-магазин одежды и товаров для дома. У пользователей есть возможность просматривать товары без регистрации в качестве клиента интернет-магазина, так и  после регистрации. У зарегистрированных пользователей есть возможность приобретать товары, отслеживать их статус.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9258DA-984F-11D9-A53D-DBE6F3FA4851}"/>
              </a:ext>
            </a:extLst>
          </p:cNvPr>
          <p:cNvSpPr txBox="1"/>
          <p:nvPr/>
        </p:nvSpPr>
        <p:spPr>
          <a:xfrm>
            <a:off x="6351515" y="1124016"/>
            <a:ext cx="3361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Предметная область.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3A867D5-57B4-5416-53B7-DAFFD6B39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45" b="22184"/>
          <a:stretch/>
        </p:blipFill>
        <p:spPr>
          <a:xfrm>
            <a:off x="453563" y="1097279"/>
            <a:ext cx="6166693" cy="5508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2DF00B-36FE-B7E4-E78C-57F9BA8C6D58}"/>
              </a:ext>
            </a:extLst>
          </p:cNvPr>
          <p:cNvSpPr txBox="1"/>
          <p:nvPr/>
        </p:nvSpPr>
        <p:spPr>
          <a:xfrm>
            <a:off x="2544978" y="249396"/>
            <a:ext cx="1983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ER-</a:t>
            </a:r>
            <a:r>
              <a:rPr lang="ru-RU" sz="2400" b="1" dirty="0"/>
              <a:t>модель.</a:t>
            </a:r>
          </a:p>
        </p:txBody>
      </p:sp>
    </p:spTree>
    <p:extLst>
      <p:ext uri="{BB962C8B-B14F-4D97-AF65-F5344CB8AC3E}">
        <p14:creationId xmlns:p14="http://schemas.microsoft.com/office/powerpoint/2010/main" val="2788067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2C6AD8-0AB7-1CB1-A823-4A6CCE3CBD7C}"/>
              </a:ext>
            </a:extLst>
          </p:cNvPr>
          <p:cNvSpPr txBox="1"/>
          <p:nvPr/>
        </p:nvSpPr>
        <p:spPr>
          <a:xfrm>
            <a:off x="6496050" y="301109"/>
            <a:ext cx="4610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Инструментальные средства</a:t>
            </a:r>
            <a:r>
              <a:rPr lang="en-US" sz="2400" b="1" dirty="0"/>
              <a:t>.</a:t>
            </a:r>
            <a:endParaRPr lang="ru-RU" sz="2400" b="1" dirty="0"/>
          </a:p>
        </p:txBody>
      </p:sp>
      <p:pic>
        <p:nvPicPr>
          <p:cNvPr id="5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C6759B61-5422-8CEA-558A-3699C8538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715" y="3863309"/>
            <a:ext cx="3534388" cy="23574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34018D-4B23-45AA-74B1-93632A147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571" y="1084378"/>
            <a:ext cx="3117950" cy="133916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аптечка первой помощи, векторная графика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E8963BC2-8750-BA9B-DA76-CEF549F5C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07" y="531941"/>
            <a:ext cx="3399130" cy="24871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9558DE-A984-72E0-92C8-B186FBF7F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97" y="3429000"/>
            <a:ext cx="1611014" cy="16130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E20A2C-71C9-FC9B-A146-8593DA1BE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242" y="1173495"/>
            <a:ext cx="2500086" cy="125004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B2E6CF7-A4E7-9CF2-B049-257D1EA3B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4734" y="5174109"/>
            <a:ext cx="2515810" cy="141514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визитная карточка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10D0694-98FB-E901-43C7-FC40A34045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6703" y="2675279"/>
            <a:ext cx="2027683" cy="20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1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D7DFD7-2058-76FA-6D33-375F39D5091E}"/>
              </a:ext>
            </a:extLst>
          </p:cNvPr>
          <p:cNvSpPr txBox="1"/>
          <p:nvPr/>
        </p:nvSpPr>
        <p:spPr>
          <a:xfrm>
            <a:off x="3185886" y="2768537"/>
            <a:ext cx="58202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Демонстрация работы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339922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компьютер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189FB4D8-40F2-D523-FA8A-921AF2AB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8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722CE6-69C1-AFC8-DC56-3BB3178E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монитор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DC3EB987-7EAC-AB2B-222D-F502FF121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0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9C1A0C-2397-B8C7-6852-9974C92F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7664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5_TF22318419_Win32" id="{2A0A4826-E134-4E39-AB34-372E04BE17B3}" vid="{5D3708CC-AB2D-4043-A4D9-C2522E42009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презентация о продажах</Template>
  <TotalTime>45</TotalTime>
  <Words>111</Words>
  <Application>Microsoft Office PowerPoint</Application>
  <PresentationFormat>Широкоэкранный</PresentationFormat>
  <Paragraphs>24</Paragraphs>
  <Slides>11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Одиночная линия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Моисеенко</dc:creator>
  <cp:lastModifiedBy>Евгений Моисеенко</cp:lastModifiedBy>
  <cp:revision>2</cp:revision>
  <dcterms:created xsi:type="dcterms:W3CDTF">2023-04-22T16:58:29Z</dcterms:created>
  <dcterms:modified xsi:type="dcterms:W3CDTF">2023-04-22T18:17:44Z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